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7" r:id="rId3"/>
    <p:sldId id="268" r:id="rId4"/>
    <p:sldId id="256" r:id="rId5"/>
    <p:sldId id="257" r:id="rId6"/>
    <p:sldId id="262" r:id="rId7"/>
    <p:sldId id="258" r:id="rId8"/>
    <p:sldId id="260" r:id="rId9"/>
    <p:sldId id="261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 Fox" initials="EF" lastIdx="1" clrIdx="0">
    <p:extLst>
      <p:ext uri="{19B8F6BF-5375-455C-9EA6-DF929625EA0E}">
        <p15:presenceInfo xmlns:p15="http://schemas.microsoft.com/office/powerpoint/2012/main" userId="ef8be7305d27ba9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53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5T10:09:16.535" idx="1">
    <p:pos x="10" y="10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1E60-454C-4552-9B68-2A4EC9D77A9D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EA41-CE85-4461-A738-A9C8E1244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50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1E60-454C-4552-9B68-2A4EC9D77A9D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EA41-CE85-4461-A738-A9C8E1244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20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1E60-454C-4552-9B68-2A4EC9D77A9D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EA41-CE85-4461-A738-A9C8E1244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37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1E60-454C-4552-9B68-2A4EC9D77A9D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EA41-CE85-4461-A738-A9C8E1244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76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1E60-454C-4552-9B68-2A4EC9D77A9D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EA41-CE85-4461-A738-A9C8E1244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11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1E60-454C-4552-9B68-2A4EC9D77A9D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EA41-CE85-4461-A738-A9C8E1244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07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1E60-454C-4552-9B68-2A4EC9D77A9D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EA41-CE85-4461-A738-A9C8E1244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53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1E60-454C-4552-9B68-2A4EC9D77A9D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EA41-CE85-4461-A738-A9C8E1244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6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1E60-454C-4552-9B68-2A4EC9D77A9D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EA41-CE85-4461-A738-A9C8E1244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53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1E60-454C-4552-9B68-2A4EC9D77A9D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EA41-CE85-4461-A738-A9C8E1244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30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1E60-454C-4552-9B68-2A4EC9D77A9D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EA41-CE85-4461-A738-A9C8E1244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1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41E60-454C-4552-9B68-2A4EC9D77A9D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1EA41-CE85-4461-A738-A9C8E1244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6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058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20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058400" cy="670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9636" y="757382"/>
            <a:ext cx="1745673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 like to participate in professional development opportunities.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97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27" y="0"/>
            <a:ext cx="10058400" cy="670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08727" y="1468582"/>
            <a:ext cx="1357746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Technology is changing the way we teach.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82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058400" cy="670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3782" y="692727"/>
            <a:ext cx="2068945" cy="424731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Idaho has a new framework for evaluating teachers. My colleagues and I attended this training and then completed the rigorous certification process. We find this important in keeping current in things we are teaching preservice teachers.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55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9" y="73891"/>
            <a:ext cx="10058400" cy="6705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485745" y="240145"/>
            <a:ext cx="1607128" cy="48013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 try to </a:t>
            </a:r>
            <a:r>
              <a:rPr lang="en-US" smtClean="0"/>
              <a:t>attend conferences </a:t>
            </a:r>
            <a:r>
              <a:rPr lang="en-US" dirty="0" smtClean="0"/>
              <a:t>where I am collaborating and learning with my colleagues across the state and across the curriculum. I value this conference every year, and look at it as a “Thinking Conference.”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706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01016" y="395416"/>
            <a:ext cx="1408670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My dissertation on “Gifted Male Students.”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27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1143000"/>
            <a:ext cx="6858000" cy="4572000"/>
          </a:xfrm>
          <a:prstGeom prst="rect">
            <a:avLst/>
          </a:prstGeom>
        </p:spPr>
      </p:pic>
      <p:pic>
        <p:nvPicPr>
          <p:cNvPr id="5" name="Family Orienta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41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1122363"/>
            <a:ext cx="685800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75926" y="199033"/>
            <a:ext cx="2286001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Ellen Neff and I presented a workshop for area educators.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85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058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58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1143000"/>
            <a:ext cx="68580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48727" y="3352800"/>
            <a:ext cx="3251200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 was part of a committee to review Idaho Elementary Teacher Preparation Standards for the Professional Standards Commission in Boise, Idaho.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09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1143000"/>
            <a:ext cx="68580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8619" y="5043055"/>
            <a:ext cx="2974109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For 2 years, I have partnered with area schools to bring an </a:t>
            </a:r>
            <a:r>
              <a:rPr lang="en-US" dirty="0" err="1" smtClean="0"/>
              <a:t>inservice</a:t>
            </a:r>
            <a:r>
              <a:rPr lang="en-US" dirty="0" smtClean="0"/>
              <a:t> day to our community.</a:t>
            </a:r>
          </a:p>
        </p:txBody>
      </p:sp>
    </p:spTree>
    <p:extLst>
      <p:ext uri="{BB962C8B-B14F-4D97-AF65-F5344CB8AC3E}">
        <p14:creationId xmlns:p14="http://schemas.microsoft.com/office/powerpoint/2010/main" val="194956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058400" cy="67056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1161535" y="2949146"/>
            <a:ext cx="428368" cy="799070"/>
          </a:xfrm>
          <a:prstGeom prst="straightConnector1">
            <a:avLst/>
          </a:prstGeom>
          <a:ln>
            <a:solidFill>
              <a:srgbClr val="4753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Drumming 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3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156</Words>
  <Application>Microsoft Office PowerPoint</Application>
  <PresentationFormat>Widescreen</PresentationFormat>
  <Paragraphs>8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 Fox</dc:creator>
  <cp:lastModifiedBy>E Fox</cp:lastModifiedBy>
  <cp:revision>4</cp:revision>
  <dcterms:created xsi:type="dcterms:W3CDTF">2016-03-05T17:12:24Z</dcterms:created>
  <dcterms:modified xsi:type="dcterms:W3CDTF">2016-03-09T01:01:01Z</dcterms:modified>
</cp:coreProperties>
</file>